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61" r:id="rId8"/>
    <p:sldId id="263" r:id="rId9"/>
    <p:sldId id="259" r:id="rId10"/>
    <p:sldId id="260" r:id="rId11"/>
    <p:sldId id="265" r:id="rId12"/>
    <p:sldId id="264" r:id="rId13"/>
    <p:sldId id="262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E587-EF78-4E87-8222-1E5765752153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076B-6FC3-40BF-87A0-F9A229D58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passage is complete, “book flipping” occurs.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3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C7B-83E6-0C70-80E5-A158CC2B1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8609-753B-FCEF-2DC8-B4417AB5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DDB1-4B09-E84D-2B9B-5A6BF3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AB22-C2AB-C8A1-DFA9-99AB686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62F-3A74-582A-9C18-64A0C4DB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81CC-1FA2-842C-B35E-147B84C2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296E-CAB4-CE31-C018-BF02295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9F2A-63E7-301C-347D-B77B9C3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E298-FE02-1B70-02E4-AC3DE3C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1ADD-D253-2789-43A2-935F976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BB3C6-3C65-B26B-E827-ADDE118B4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B932D-82CE-A169-7A69-9F88C0AF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1EF8-9BCC-4AFA-CC49-69C6E976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37AA-2443-84D3-26CC-1118D32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056E-3F11-9FBA-2390-899E8FD2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663-4C29-849E-770A-9ED3F300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666B-21B8-E57D-7AF7-D27A0428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25D1-0E41-5E3D-9674-6FC3661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7B0E-015B-0F03-058C-4C84D79F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27C-462A-B401-34FC-2B6B2B5E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8DC-8EB3-E417-330B-984DC78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141B-9A0C-91D9-0146-17C0EAEB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B14E-4B19-4E87-89B5-C704DBD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CF41-3523-076A-DE2C-326E791A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3A8E-6319-8945-61B4-46804CA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73F-82E2-A570-F62A-4581D5A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3B86-0D17-3E90-36CD-72D32841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AC59-5C7A-1C01-53FD-E2B1E6AB5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EBD8-7B44-2F2D-5A7A-6F7D5D97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0216-F8DB-32C6-B823-2702172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85C6-C6AD-EE41-8EB5-AD8CDB2C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F89-1D84-AA05-40ED-573CD56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6F4F-71FF-1F9B-4A38-DBFE5429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5881A-4597-0AD3-29D9-988A894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37BA9-1FD5-78FB-C3CD-E19A7A9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1939-CDCB-2139-BE07-5A36D7D1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F7570-F3F6-A52C-3A1A-E319EE3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51D57-CCCB-FDB4-EFB5-98EEABFA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7E18-57CB-6234-1A3F-AC0E7B7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6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A45-5C66-4B18-5326-8437FE67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32EF-E2A7-3A24-E9E1-AC7153BA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63C9-21FD-3E91-4FDB-50EED48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C8760-E580-DD74-E5B0-1228F61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1CC5D-E6E1-5174-034C-F69B375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EDC0C-5BF4-DA10-16F4-A128B6E9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0D7E-40D3-C177-273C-856319A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69C-EA08-515C-8243-C25B954E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8271-5229-82A1-F9C2-C0905F92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F7536-4E6F-9A94-1C59-523CD29C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BAAC-9941-F27E-F1FE-D735480F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571D9-4A23-85A4-21EA-5399484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DACF-0C5F-C257-BC17-74304B98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4F1-FF96-B348-786E-1584551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57BDD-8D57-D093-5E64-EF51E187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B52A-FC3A-419E-2D7E-38C57C5F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8477-05DC-1BB8-7D08-C0034B67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0F83-558C-35D9-C003-611E7A59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2FCAF-38F3-60DA-6203-D155C9B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6B84-5851-CA27-6C27-829D022B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DAD3-5FD1-1DAC-D1C3-6131293D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1FD-99CB-6DF7-0DAD-1BEECE4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407EA-5393-4A48-B35B-FC358722DE46}" type="datetimeFigureOut">
              <a:rPr lang="ko-KR" altLang="en-US" smtClean="0"/>
              <a:t>2024-09-09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F221-ACEB-ED02-BB12-A0A1EFB2F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B932-C649-3260-E97E-373EC6B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med Turcoman, with his Bow 1803.">
            <a:extLst>
              <a:ext uri="{FF2B5EF4-FFF2-40B4-BE49-F238E27FC236}">
                <a16:creationId xmlns:a16="http://schemas.microsoft.com/office/drawing/2014/main" id="{86ED8922-B197-F159-F243-08A1E36C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7" y="581025"/>
            <a:ext cx="2904163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6759-B5EF-466A-9302-7E840A9925D3}"/>
              </a:ext>
            </a:extLst>
          </p:cNvPr>
          <p:cNvSpPr txBox="1"/>
          <p:nvPr/>
        </p:nvSpPr>
        <p:spPr>
          <a:xfrm>
            <a:off x="952499" y="466725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a Turcoman. He can be your enemy or your friend. I don’t know.</a:t>
            </a:r>
          </a:p>
          <a:p>
            <a:pPr algn="ctr"/>
            <a:r>
              <a:rPr lang="en-US" altLang="ko-KR" dirty="0"/>
              <a:t>This text can be your enemy, too. I don’t know.</a:t>
            </a:r>
          </a:p>
          <a:p>
            <a:pPr algn="ctr"/>
            <a:r>
              <a:rPr lang="en-US" altLang="ko-KR" dirty="0"/>
              <a:t>What the hell do I know.</a:t>
            </a:r>
          </a:p>
          <a:p>
            <a:pPr algn="ctr"/>
            <a:r>
              <a:rPr lang="en-US" altLang="ko-KR" dirty="0"/>
              <a:t>Damn, but I </a:t>
            </a:r>
            <a:r>
              <a:rPr lang="en-US" altLang="ko-KR" dirty="0" err="1"/>
              <a:t>gotta</a:t>
            </a:r>
            <a:r>
              <a:rPr lang="en-US" altLang="ko-KR" dirty="0"/>
              <a:t> know something.</a:t>
            </a:r>
          </a:p>
        </p:txBody>
      </p:sp>
    </p:spTree>
    <p:extLst>
      <p:ext uri="{BB962C8B-B14F-4D97-AF65-F5344CB8AC3E}">
        <p14:creationId xmlns:p14="http://schemas.microsoft.com/office/powerpoint/2010/main" val="93704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99E346-6910-7AA2-6D5A-5D47029C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0"/>
            <a:ext cx="554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9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5EFB6-A6E3-8690-7416-8A9B27EB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97DE3-A1C1-2478-02EC-B42BC0DA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ying on his back in the desert&#10;&#10;Description automatically generated">
            <a:extLst>
              <a:ext uri="{FF2B5EF4-FFF2-40B4-BE49-F238E27FC236}">
                <a16:creationId xmlns:a16="http://schemas.microsoft.com/office/drawing/2014/main" id="{8E575BAE-0154-1B25-43BF-60CF20506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2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C5419-CE24-1DC4-B385-D3ADD8A7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1447523"/>
            <a:ext cx="6296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rkmenistan - The Kara Kum Desert">
            <a:extLst>
              <a:ext uri="{FF2B5EF4-FFF2-40B4-BE49-F238E27FC236}">
                <a16:creationId xmlns:a16="http://schemas.microsoft.com/office/drawing/2014/main" id="{A6E72679-6930-CDE3-313D-0B41CF6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rakum desert, lots of sand dunes">
            <a:extLst>
              <a:ext uri="{FF2B5EF4-FFF2-40B4-BE49-F238E27FC236}">
                <a16:creationId xmlns:a16="http://schemas.microsoft.com/office/drawing/2014/main" id="{61755E41-C624-B4CB-98DD-B4062EB4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nk Page Of Open Book Images – Browse 254,439 Stock Photos, Vectors, and  Video | Adobe Stock">
            <a:extLst>
              <a:ext uri="{FF2B5EF4-FFF2-40B4-BE49-F238E27FC236}">
                <a16:creationId xmlns:a16="http://schemas.microsoft.com/office/drawing/2014/main" id="{C6A9ACB0-5DEE-BE4D-DE8A-6061BFB5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347" r="4062" b="1706"/>
          <a:stretch/>
        </p:blipFill>
        <p:spPr bwMode="auto">
          <a:xfrm>
            <a:off x="10658" y="6350"/>
            <a:ext cx="12181342" cy="68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 armed Turcoman, with his Bow 1803.">
            <a:extLst>
              <a:ext uri="{FF2B5EF4-FFF2-40B4-BE49-F238E27FC236}">
                <a16:creationId xmlns:a16="http://schemas.microsoft.com/office/drawing/2014/main" id="{FEFE416D-1225-E8AB-1C19-35946F63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50" y="1120799"/>
            <a:ext cx="3162650" cy="42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B4AF9-AA56-0F10-A015-BD06373499A8}"/>
              </a:ext>
            </a:extLst>
          </p:cNvPr>
          <p:cNvSpPr txBox="1"/>
          <p:nvPr/>
        </p:nvSpPr>
        <p:spPr>
          <a:xfrm>
            <a:off x="6875830" y="1120799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5575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bstract Desert Texture Sinuous Waves Of Dark Sand Background, Desert  Texture, Sand Texture, Sand Background Image And Wallpaper for Free Download">
            <a:extLst>
              <a:ext uri="{FF2B5EF4-FFF2-40B4-BE49-F238E27FC236}">
                <a16:creationId xmlns:a16="http://schemas.microsoft.com/office/drawing/2014/main" id="{D42697C2-E718-520F-9B74-DDEBD5FE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8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4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A21D0-C791-F058-AB94-8D04BD94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04" y="0"/>
            <a:ext cx="3718622" cy="3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863A6AB8-A598-A333-71F6-CAAE533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3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4D31E-4630-C825-4E20-2E1856FA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375" y="355001"/>
            <a:ext cx="5010879" cy="281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72E4E-B991-BA42-657A-17EFEAD0E8FA}"/>
              </a:ext>
            </a:extLst>
          </p:cNvPr>
          <p:cNvSpPr txBox="1"/>
          <p:nvPr/>
        </p:nvSpPr>
        <p:spPr>
          <a:xfrm>
            <a:off x="3479375" y="3429000"/>
            <a:ext cx="501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318864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pic>
        <p:nvPicPr>
          <p:cNvPr id="7" name="Picture 6" descr="A close up of a paper&#10;&#10;Description automatically generated">
            <a:extLst>
              <a:ext uri="{FF2B5EF4-FFF2-40B4-BE49-F238E27FC236}">
                <a16:creationId xmlns:a16="http://schemas.microsoft.com/office/drawing/2014/main" id="{7AF23650-A640-44F4-2A49-9BADCFCAC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85" y="507995"/>
            <a:ext cx="4197426" cy="569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7990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0DE53-0EC9-C2FC-A2D1-4522134E8FB1}"/>
              </a:ext>
            </a:extLst>
          </p:cNvPr>
          <p:cNvSpPr/>
          <p:nvPr/>
        </p:nvSpPr>
        <p:spPr>
          <a:xfrm>
            <a:off x="3765547" y="291195"/>
            <a:ext cx="4660901" cy="6275609"/>
          </a:xfrm>
          <a:prstGeom prst="roundRect">
            <a:avLst>
              <a:gd name="adj" fmla="val 0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This is a Turcoman. He can be your enemy or your friend. 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This text can be your enemy, too.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What the hell do I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Damn, but I </a:t>
            </a:r>
            <a:r>
              <a:rPr lang="en-US" altLang="ko-KR" sz="1600" dirty="0" err="1">
                <a:solidFill>
                  <a:schemeClr val="bg1"/>
                </a:solidFill>
              </a:rPr>
              <a:t>gotta</a:t>
            </a:r>
            <a:r>
              <a:rPr lang="en-US" altLang="ko-KR" sz="1600" dirty="0">
                <a:solidFill>
                  <a:schemeClr val="bg1"/>
                </a:solidFill>
              </a:rPr>
              <a:t> know something.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Will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this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good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UI?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Fk</a:t>
            </a:r>
            <a:r>
              <a:rPr lang="en-US" altLang="ko-KR" sz="1600" dirty="0">
                <a:solidFill>
                  <a:schemeClr val="bg1"/>
                </a:solidFill>
              </a:rPr>
              <a:t>… I don’t know…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4673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" y="0"/>
            <a:ext cx="1213338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1CC8E5-FBDC-FFBD-9642-69DE297F93EE}"/>
              </a:ext>
            </a:extLst>
          </p:cNvPr>
          <p:cNvSpPr/>
          <p:nvPr/>
        </p:nvSpPr>
        <p:spPr>
          <a:xfrm>
            <a:off x="29304" y="0"/>
            <a:ext cx="12133385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2193" y="200470"/>
            <a:ext cx="7047609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127449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2CD7C9FDEE7E4486153EF738734267" ma:contentTypeVersion="12" ma:contentTypeDescription="새 문서를 만듭니다." ma:contentTypeScope="" ma:versionID="72419bcff3216db08bf25d99f812fe44">
  <xsd:schema xmlns:xsd="http://www.w3.org/2001/XMLSchema" xmlns:xs="http://www.w3.org/2001/XMLSchema" xmlns:p="http://schemas.microsoft.com/office/2006/metadata/properties" xmlns:ns3="818094b1-3b43-45e4-8c8e-94cbd826320a" targetNamespace="http://schemas.microsoft.com/office/2006/metadata/properties" ma:root="true" ma:fieldsID="8172ddc1f0558d1b48c91a7843a61c9f" ns3:_="">
    <xsd:import namespace="818094b1-3b43-45e4-8c8e-94cbd82632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094b1-3b43-45e4-8c8e-94cbd8263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8094b1-3b43-45e4-8c8e-94cbd826320a" xsi:nil="true"/>
  </documentManagement>
</p:properties>
</file>

<file path=customXml/itemProps1.xml><?xml version="1.0" encoding="utf-8"?>
<ds:datastoreItem xmlns:ds="http://schemas.openxmlformats.org/officeDocument/2006/customXml" ds:itemID="{5A60894B-E49C-4CB4-BEC0-BEB3E25BD9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77ED8-3451-4EB9-A7D8-2CB0DF6E0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094b1-3b43-45e4-8c8e-94cbd8263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70204-1B90-48AB-8C1A-586C4D57A3A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18094b1-3b43-45e4-8c8e-94cbd826320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392</Words>
  <Application>Microsoft Office PowerPoint</Application>
  <PresentationFormat>Widescreen</PresentationFormat>
  <Paragraphs>53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Byungsung Park (박병성)</dc:creator>
  <cp:lastModifiedBy>Byungsung Park (박병성)</cp:lastModifiedBy>
  <cp:revision>10</cp:revision>
  <dcterms:created xsi:type="dcterms:W3CDTF">2024-07-31T13:45:13Z</dcterms:created>
  <dcterms:modified xsi:type="dcterms:W3CDTF">2024-09-09T13:24:31Z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0x0101006A2CD7C9FDEE7E4486153EF738734267</vt:lpwstr>
  </property>
</Properties>
</file>